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95" r:id="rId17"/>
    <p:sldId id="296" r:id="rId18"/>
    <p:sldId id="265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30" d="100"/>
          <a:sy n="30" d="100"/>
        </p:scale>
        <p:origin x="4880" y="2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grpSp>
          <p:nvGrpSpPr>
            <p:cNvPr id="35" name="Group 34"/>
            <p:cNvGrpSpPr/>
            <p:nvPr/>
          </p:nvGrpSpPr>
          <p:grpSpPr>
            <a:xfrm>
              <a:off x="1113988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06768" y="-3379808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690949" y="-3161230"/>
                <a:ext cx="9357019" cy="2533743"/>
                <a:chOff x="-8690949" y="-3161230"/>
                <a:chExt cx="9357019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-9006896" y="-3379808"/>
              <a:ext cx="8625695" cy="8403568"/>
              <a:chOff x="1834177" y="-3161230"/>
              <a:chExt cx="8625695" cy="840356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828486" y="4457508"/>
                    <a:ext cx="2193101" cy="78483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sz="45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r>
                      <a:rPr lang="en-US" sz="4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4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8486" y="4457508"/>
                    <a:ext cx="2193101" cy="78483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279" r="-11142" b="-379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38784</TotalTime>
  <Words>537</Words>
  <Application>Microsoft Macintosh PowerPoint</Application>
  <PresentationFormat>Widescreen</PresentationFormat>
  <Paragraphs>234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163</cp:revision>
  <dcterms:created xsi:type="dcterms:W3CDTF">2017-11-03T19:06:03Z</dcterms:created>
  <dcterms:modified xsi:type="dcterms:W3CDTF">2018-02-07T17:12:17Z</dcterms:modified>
</cp:coreProperties>
</file>